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AEBTXx6dx7pJsTq4xAJsStcSl46TZgH5FxCkP3mMrtg/pub?start=true&amp;loop=true&amp;delayms=3000" TargetMode="External"/><Relationship Id="rId10" Type="http://schemas.openxmlformats.org/officeDocument/2006/relationships/hyperlink" Target="https://docs.google.com/presentation/d/1AEBTXx6dx7pJsTq4xAJsStcSl46TZgH5FxCkP3mMrtg/edit?usp=sharing" TargetMode="External"/><Relationship Id="rId13" Type="http://schemas.openxmlformats.org/officeDocument/2006/relationships/hyperlink" Target="https://docs.google.com/presentation/d/1AEBTXx6dx7pJsTq4xAJsStcSl46TZgH5FxCkP3mMrtg/htmlpresent" TargetMode="External"/><Relationship Id="rId12" Type="http://schemas.openxmlformats.org/officeDocument/2006/relationships/hyperlink" Target="https://docs.google.com/presentation/d/1AEBTXx6dx7pJsTq4xAJsStcSl46TZgH5FxCkP3mMrtg/view" TargetMode="External"/><Relationship Id="rId1" Type="http://schemas.openxmlformats.org/officeDocument/2006/relationships/notesMaster" Target="../notesMasters/notesMaster1.xml"/><Relationship Id="rId2" Type="http://schemas.openxmlformats.org/officeDocument/2006/relationships/hyperlink" Target="https://drive.google.com/file/d/1AZhXIgi9L3GYhiGm4PjMsI5ZAYpuX8tz/view?usp=sharing" TargetMode="External"/><Relationship Id="rId3" Type="http://schemas.openxmlformats.org/officeDocument/2006/relationships/hyperlink" Target="https://drive.google.com/file/d/1KkzxmgoyTi1mV_5JOQCTmQtG4ownD53c/view?usp=sharing" TargetMode="External"/><Relationship Id="rId4" Type="http://schemas.openxmlformats.org/officeDocument/2006/relationships/hyperlink" Target="https://drive.google.com/file/d/1qbLWCeNZxxL_kmPLvOzvUFRrUnFAxPOe/view?usp=sharing" TargetMode="External"/><Relationship Id="rId9" Type="http://schemas.openxmlformats.org/officeDocument/2006/relationships/hyperlink" Target="https://docs.google.com/document/d/1y8eEYCPSYRWroCfwuWKupYQ8W6EH7jFdXfvegId0YpI/view" TargetMode="External"/><Relationship Id="rId5" Type="http://schemas.openxmlformats.org/officeDocument/2006/relationships/hyperlink" Target="https://drive.google.com/file/d/1t8p_wgFtxEh72DgHdm9VLlvIgnnqVEAw/view?usp=sharing" TargetMode="External"/><Relationship Id="rId6" Type="http://schemas.openxmlformats.org/officeDocument/2006/relationships/hyperlink" Target="https://drive.google.com/file/d/15V6q-UKKxWwgs8IMNSG_uOcN0duH3MK4/view?usp=sharing" TargetMode="External"/><Relationship Id="rId7" Type="http://schemas.openxmlformats.org/officeDocument/2006/relationships/hyperlink" Target="https://docs.google.com/document/d/1y8eEYCPSYRWroCfwuWKupYQ8W6EH7jFdXfvegId0YpI/edit?usp=sharing" TargetMode="External"/><Relationship Id="rId8" Type="http://schemas.openxmlformats.org/officeDocument/2006/relationships/hyperlink" Target="https://docs.google.com/document/d/1y8eEYCPSYRWroCfwuWKupYQ8W6EH7jFdXfvegId0YpI/pub"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AEBTXx6dx7pJsTq4xAJsStcSl46TZgH5FxCkP3mMrtg/pub?start=true&amp;loop=true&amp;delayms=3000" TargetMode="External"/><Relationship Id="rId10" Type="http://schemas.openxmlformats.org/officeDocument/2006/relationships/hyperlink" Target="https://docs.google.com/presentation/d/1AEBTXx6dx7pJsTq4xAJsStcSl46TZgH5FxCkP3mMrtg/edit?usp=sharing" TargetMode="External"/><Relationship Id="rId13" Type="http://schemas.openxmlformats.org/officeDocument/2006/relationships/hyperlink" Target="https://docs.google.com/presentation/d/1AEBTXx6dx7pJsTq4xAJsStcSl46TZgH5FxCkP3mMrtg/htmlpresent" TargetMode="External"/><Relationship Id="rId12" Type="http://schemas.openxmlformats.org/officeDocument/2006/relationships/hyperlink" Target="https://docs.google.com/presentation/d/1AEBTXx6dx7pJsTq4xAJsStcSl46TZgH5FxCkP3mMrtg/view" TargetMode="External"/><Relationship Id="rId1" Type="http://schemas.openxmlformats.org/officeDocument/2006/relationships/notesMaster" Target="../notesMasters/notesMaster1.xml"/><Relationship Id="rId2" Type="http://schemas.openxmlformats.org/officeDocument/2006/relationships/hyperlink" Target="https://drive.google.com/file/d/1AZhXIgi9L3GYhiGm4PjMsI5ZAYpuX8tz/view?usp=sharing" TargetMode="External"/><Relationship Id="rId3" Type="http://schemas.openxmlformats.org/officeDocument/2006/relationships/hyperlink" Target="https://drive.google.com/file/d/1KkzxmgoyTi1mV_5JOQCTmQtG4ownD53c/view?usp=sharing" TargetMode="External"/><Relationship Id="rId4" Type="http://schemas.openxmlformats.org/officeDocument/2006/relationships/hyperlink" Target="https://drive.google.com/file/d/1qbLWCeNZxxL_kmPLvOzvUFRrUnFAxPOe/view?usp=sharing" TargetMode="External"/><Relationship Id="rId9" Type="http://schemas.openxmlformats.org/officeDocument/2006/relationships/hyperlink" Target="https://docs.google.com/document/d/1y8eEYCPSYRWroCfwuWKupYQ8W6EH7jFdXfvegId0YpI/view" TargetMode="External"/><Relationship Id="rId5" Type="http://schemas.openxmlformats.org/officeDocument/2006/relationships/hyperlink" Target="https://drive.google.com/file/d/1t8p_wgFtxEh72DgHdm9VLlvIgnnqVEAw/view?usp=sharing" TargetMode="External"/><Relationship Id="rId6" Type="http://schemas.openxmlformats.org/officeDocument/2006/relationships/hyperlink" Target="https://drive.google.com/file/d/15V6q-UKKxWwgs8IMNSG_uOcN0duH3MK4/view?usp=sharing" TargetMode="External"/><Relationship Id="rId7" Type="http://schemas.openxmlformats.org/officeDocument/2006/relationships/hyperlink" Target="https://docs.google.com/document/d/1y8eEYCPSYRWroCfwuWKupYQ8W6EH7jFdXfvegId0YpI/edit?usp=sharing" TargetMode="External"/><Relationship Id="rId8" Type="http://schemas.openxmlformats.org/officeDocument/2006/relationships/hyperlink" Target="https://docs.google.com/document/d/1y8eEYCPSYRWroCfwuWKupYQ8W6EH7jFdXfvegId0YpI/pub"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23311664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2331166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https://drive.google.com/file/d/1AZhXIgi9L3GYhiGm4PjMsI5ZAYpuX8tz/view?usp=sharing</a:t>
            </a:r>
            <a:endParaRPr sz="1000"/>
          </a:p>
          <a:p>
            <a:pPr indent="0" lvl="0" marL="0" rtl="0" algn="l">
              <a:spcBef>
                <a:spcPts val="0"/>
              </a:spcBef>
              <a:spcAft>
                <a:spcPts val="0"/>
              </a:spcAft>
              <a:buNone/>
            </a:pPr>
            <a:r>
              <a:rPr lang="en" sz="1000" u="sng">
                <a:solidFill>
                  <a:schemeClr val="hlink"/>
                </a:solidFill>
                <a:hlinkClick r:id="rId3"/>
              </a:rPr>
              <a:t>https://drive.google.com/file/d/1KkzxmgoyTi1mV_5JOQCTmQtG4ownD53c/view?usp=sharing</a:t>
            </a:r>
            <a:endParaRPr sz="1000"/>
          </a:p>
          <a:p>
            <a:pPr indent="0" lvl="0" marL="0" rtl="0" algn="l">
              <a:spcBef>
                <a:spcPts val="0"/>
              </a:spcBef>
              <a:spcAft>
                <a:spcPts val="0"/>
              </a:spcAft>
              <a:buNone/>
            </a:pPr>
            <a:r>
              <a:rPr lang="en" sz="1000" u="sng">
                <a:solidFill>
                  <a:schemeClr val="hlink"/>
                </a:solidFill>
                <a:hlinkClick r:id="rId4"/>
              </a:rPr>
              <a:t>https://drive.google.com/file/d/1qbLWCeNZxxL_kmPLvOzvUFRrUnFAxPOe/view?usp=sharing</a:t>
            </a:r>
            <a:endParaRPr sz="1000"/>
          </a:p>
          <a:p>
            <a:pPr indent="0" lvl="0" marL="0" rtl="0" algn="l">
              <a:spcBef>
                <a:spcPts val="0"/>
              </a:spcBef>
              <a:spcAft>
                <a:spcPts val="0"/>
              </a:spcAft>
              <a:buNone/>
            </a:pPr>
            <a:r>
              <a:rPr lang="en" sz="1000" u="sng">
                <a:solidFill>
                  <a:schemeClr val="hlink"/>
                </a:solidFill>
                <a:hlinkClick r:id="rId5"/>
              </a:rPr>
              <a:t>https://drive.google.com/file/d/1t8p_wgFtxEh72DgHdm9VLlvIgnnqVEAw/view?usp=sharing</a:t>
            </a:r>
            <a:endParaRPr sz="1000"/>
          </a:p>
          <a:p>
            <a:pPr indent="0" lvl="0" marL="0" rtl="0" algn="l">
              <a:spcBef>
                <a:spcPts val="0"/>
              </a:spcBef>
              <a:spcAft>
                <a:spcPts val="0"/>
              </a:spcAft>
              <a:buNone/>
            </a:pPr>
            <a:r>
              <a:rPr lang="en" sz="1000" u="sng">
                <a:solidFill>
                  <a:schemeClr val="hlink"/>
                </a:solidFill>
                <a:hlinkClick r:id="rId6"/>
              </a:rPr>
              <a:t>https://drive.google.com/file/d/15V6q-UKKxWwgs8IMNSG_uOcN0duH3MK4/view?usp=sharing</a:t>
            </a:r>
            <a:endParaRPr sz="1000"/>
          </a:p>
          <a:p>
            <a:pPr indent="0" lvl="0" marL="0" rtl="0" algn="l">
              <a:spcBef>
                <a:spcPts val="0"/>
              </a:spcBef>
              <a:spcAft>
                <a:spcPts val="0"/>
              </a:spcAft>
              <a:buNone/>
            </a:pPr>
            <a:r>
              <a:rPr lang="en" sz="1000" u="sng">
                <a:solidFill>
                  <a:schemeClr val="hlink"/>
                </a:solidFill>
                <a:hlinkClick r:id="rId7"/>
              </a:rPr>
              <a:t>https://docs.google.com/document/d/1y8eEYCPSYRWroCfwuWKupYQ8W6EH7jFdXfvegId0YpI/edit?usp=sharing</a:t>
            </a:r>
            <a:endParaRPr sz="1000"/>
          </a:p>
          <a:p>
            <a:pPr indent="0" lvl="0" marL="0" rtl="0" algn="l">
              <a:spcBef>
                <a:spcPts val="0"/>
              </a:spcBef>
              <a:spcAft>
                <a:spcPts val="0"/>
              </a:spcAft>
              <a:buNone/>
            </a:pPr>
            <a:r>
              <a:rPr lang="en" sz="1000" u="sng">
                <a:solidFill>
                  <a:schemeClr val="hlink"/>
                </a:solidFill>
                <a:hlinkClick r:id="rId8"/>
              </a:rPr>
              <a:t>https://docs.google.com/document/d/1y8eEYCPSYRWroCfwuWKupYQ8W6EH7jFdXfvegId0YpI/pub</a:t>
            </a:r>
            <a:endParaRPr sz="1000"/>
          </a:p>
          <a:p>
            <a:pPr indent="0" lvl="0" marL="0" rtl="0" algn="l">
              <a:spcBef>
                <a:spcPts val="0"/>
              </a:spcBef>
              <a:spcAft>
                <a:spcPts val="0"/>
              </a:spcAft>
              <a:buNone/>
            </a:pPr>
            <a:r>
              <a:rPr lang="en" sz="1000" u="sng">
                <a:solidFill>
                  <a:schemeClr val="hlink"/>
                </a:solidFill>
                <a:hlinkClick r:id="rId9"/>
              </a:rPr>
              <a:t>https://docs.google.com/document/d/1y8eEYCPSYRWroCfwuWKupYQ8W6EH7jFdXfvegId0YpI/view</a:t>
            </a:r>
            <a:endParaRPr sz="1000"/>
          </a:p>
          <a:p>
            <a:pPr indent="0" lvl="0" marL="0" rtl="0" algn="l">
              <a:spcBef>
                <a:spcPts val="0"/>
              </a:spcBef>
              <a:spcAft>
                <a:spcPts val="0"/>
              </a:spcAft>
              <a:buNone/>
            </a:pPr>
            <a:r>
              <a:rPr lang="en" sz="1000" u="sng">
                <a:solidFill>
                  <a:schemeClr val="hlink"/>
                </a:solidFill>
                <a:hlinkClick r:id="rId10"/>
              </a:rPr>
              <a:t>https://docs.google.com/presentation/d/1AEBTXx6dx7pJsTq4xAJsStcSl46TZgH5FxCkP3mMrtg/edit?usp=sharing</a:t>
            </a:r>
            <a:endParaRPr sz="1000"/>
          </a:p>
          <a:p>
            <a:pPr indent="0" lvl="0" marL="0" rtl="0" algn="l">
              <a:spcBef>
                <a:spcPts val="0"/>
              </a:spcBef>
              <a:spcAft>
                <a:spcPts val="0"/>
              </a:spcAft>
              <a:buNone/>
            </a:pPr>
            <a:r>
              <a:rPr lang="en" sz="1000" u="sng">
                <a:solidFill>
                  <a:schemeClr val="hlink"/>
                </a:solidFill>
                <a:hlinkClick r:id="rId11"/>
              </a:rPr>
              <a:t>https://docs.google.com/presentation/d/1AEBTXx6dx7pJsTq4xAJsStcSl46TZgH5FxCkP3mMrtg/pub?start=true&amp;loop=true&amp;delayms=3000</a:t>
            </a:r>
            <a:endParaRPr sz="1000"/>
          </a:p>
          <a:p>
            <a:pPr indent="0" lvl="0" marL="0" rtl="0" algn="l">
              <a:spcBef>
                <a:spcPts val="0"/>
              </a:spcBef>
              <a:spcAft>
                <a:spcPts val="0"/>
              </a:spcAft>
              <a:buNone/>
            </a:pPr>
            <a:r>
              <a:rPr lang="en" sz="1000" u="sng">
                <a:solidFill>
                  <a:schemeClr val="hlink"/>
                </a:solidFill>
                <a:hlinkClick r:id="rId12"/>
              </a:rPr>
              <a:t>https://docs.google.com/presentation/d/1AEBTXx6dx7pJsTq4xAJsStcSl46TZgH5FxCkP3mMrtg/view</a:t>
            </a:r>
            <a:endParaRPr sz="1000"/>
          </a:p>
          <a:p>
            <a:pPr indent="0" lvl="0" marL="0" rtl="0" algn="l">
              <a:spcBef>
                <a:spcPts val="0"/>
              </a:spcBef>
              <a:spcAft>
                <a:spcPts val="0"/>
              </a:spcAft>
              <a:buNone/>
            </a:pPr>
            <a:r>
              <a:rPr lang="en" sz="1000" u="sng">
                <a:solidFill>
                  <a:schemeClr val="hlink"/>
                </a:solidFill>
                <a:hlinkClick r:id="rId13"/>
              </a:rPr>
              <a:t>https://docs.google.com/presentation/d/1AEBTXx6dx7pJsTq4xAJsStcSl46TZgH5FxCkP3mMrtg/htmlpresent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223311664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223311664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mirror booth,photo booth pictures,360 photo booth,dslr photo booth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2331166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2331166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23311664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23311664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223311664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223311664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mirror booth,photo booth pictures,360 photo booth,dslr photo booth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223311664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223311664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223311664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223311664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223311664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223311664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23311664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23311664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mirror booth,photo booth pictures,360 photo booth,dslr photo booth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23311664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23311664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https://drive.google.com/file/d/1AZhXIgi9L3GYhiGm4PjMsI5ZAYpuX8tz/view?usp=sharing</a:t>
            </a:r>
            <a:endParaRPr sz="1000"/>
          </a:p>
          <a:p>
            <a:pPr indent="0" lvl="0" marL="0" rtl="0" algn="l">
              <a:spcBef>
                <a:spcPts val="0"/>
              </a:spcBef>
              <a:spcAft>
                <a:spcPts val="0"/>
              </a:spcAft>
              <a:buNone/>
            </a:pPr>
            <a:r>
              <a:rPr lang="en" sz="1000" u="sng">
                <a:solidFill>
                  <a:schemeClr val="hlink"/>
                </a:solidFill>
                <a:hlinkClick r:id="rId3"/>
              </a:rPr>
              <a:t>https://drive.google.com/file/d/1KkzxmgoyTi1mV_5JOQCTmQtG4ownD53c/view?usp=sharing</a:t>
            </a:r>
            <a:endParaRPr sz="1000"/>
          </a:p>
          <a:p>
            <a:pPr indent="0" lvl="0" marL="0" rtl="0" algn="l">
              <a:spcBef>
                <a:spcPts val="0"/>
              </a:spcBef>
              <a:spcAft>
                <a:spcPts val="0"/>
              </a:spcAft>
              <a:buNone/>
            </a:pPr>
            <a:r>
              <a:rPr lang="en" sz="1000" u="sng">
                <a:solidFill>
                  <a:schemeClr val="hlink"/>
                </a:solidFill>
                <a:hlinkClick r:id="rId4"/>
              </a:rPr>
              <a:t>https://drive.google.com/file/d/1qbLWCeNZxxL_kmPLvOzvUFRrUnFAxPOe/view?usp=sharing</a:t>
            </a:r>
            <a:endParaRPr sz="1000"/>
          </a:p>
          <a:p>
            <a:pPr indent="0" lvl="0" marL="0" rtl="0" algn="l">
              <a:spcBef>
                <a:spcPts val="0"/>
              </a:spcBef>
              <a:spcAft>
                <a:spcPts val="0"/>
              </a:spcAft>
              <a:buNone/>
            </a:pPr>
            <a:r>
              <a:rPr lang="en" sz="1000" u="sng">
                <a:solidFill>
                  <a:schemeClr val="hlink"/>
                </a:solidFill>
                <a:hlinkClick r:id="rId5"/>
              </a:rPr>
              <a:t>https://drive.google.com/file/d/1t8p_wgFtxEh72DgHdm9VLlvIgnnqVEAw/view?usp=sharing</a:t>
            </a:r>
            <a:endParaRPr sz="1000"/>
          </a:p>
          <a:p>
            <a:pPr indent="0" lvl="0" marL="0" rtl="0" algn="l">
              <a:spcBef>
                <a:spcPts val="0"/>
              </a:spcBef>
              <a:spcAft>
                <a:spcPts val="0"/>
              </a:spcAft>
              <a:buNone/>
            </a:pPr>
            <a:r>
              <a:rPr lang="en" sz="1000" u="sng">
                <a:solidFill>
                  <a:schemeClr val="hlink"/>
                </a:solidFill>
                <a:hlinkClick r:id="rId6"/>
              </a:rPr>
              <a:t>https://drive.google.com/file/d/15V6q-UKKxWwgs8IMNSG_uOcN0duH3MK4/view?usp=sharing</a:t>
            </a:r>
            <a:endParaRPr sz="1000"/>
          </a:p>
          <a:p>
            <a:pPr indent="0" lvl="0" marL="0" rtl="0" algn="l">
              <a:spcBef>
                <a:spcPts val="0"/>
              </a:spcBef>
              <a:spcAft>
                <a:spcPts val="0"/>
              </a:spcAft>
              <a:buNone/>
            </a:pPr>
            <a:r>
              <a:rPr lang="en" sz="1000" u="sng">
                <a:solidFill>
                  <a:schemeClr val="hlink"/>
                </a:solidFill>
                <a:hlinkClick r:id="rId7"/>
              </a:rPr>
              <a:t>https://docs.google.com/document/d/1y8eEYCPSYRWroCfwuWKupYQ8W6EH7jFdXfvegId0YpI/edit?usp=sharing</a:t>
            </a:r>
            <a:endParaRPr sz="1000"/>
          </a:p>
          <a:p>
            <a:pPr indent="0" lvl="0" marL="0" rtl="0" algn="l">
              <a:spcBef>
                <a:spcPts val="0"/>
              </a:spcBef>
              <a:spcAft>
                <a:spcPts val="0"/>
              </a:spcAft>
              <a:buNone/>
            </a:pPr>
            <a:r>
              <a:rPr lang="en" sz="1000" u="sng">
                <a:solidFill>
                  <a:schemeClr val="hlink"/>
                </a:solidFill>
                <a:hlinkClick r:id="rId8"/>
              </a:rPr>
              <a:t>https://docs.google.com/document/d/1y8eEYCPSYRWroCfwuWKupYQ8W6EH7jFdXfvegId0YpI/pub</a:t>
            </a:r>
            <a:endParaRPr sz="1000"/>
          </a:p>
          <a:p>
            <a:pPr indent="0" lvl="0" marL="0" rtl="0" algn="l">
              <a:spcBef>
                <a:spcPts val="0"/>
              </a:spcBef>
              <a:spcAft>
                <a:spcPts val="0"/>
              </a:spcAft>
              <a:buNone/>
            </a:pPr>
            <a:r>
              <a:rPr lang="en" sz="1000" u="sng">
                <a:solidFill>
                  <a:schemeClr val="hlink"/>
                </a:solidFill>
                <a:hlinkClick r:id="rId9"/>
              </a:rPr>
              <a:t>https://docs.google.com/document/d/1y8eEYCPSYRWroCfwuWKupYQ8W6EH7jFdXfvegId0YpI/view</a:t>
            </a:r>
            <a:endParaRPr sz="1000"/>
          </a:p>
          <a:p>
            <a:pPr indent="0" lvl="0" marL="0" rtl="0" algn="l">
              <a:spcBef>
                <a:spcPts val="0"/>
              </a:spcBef>
              <a:spcAft>
                <a:spcPts val="0"/>
              </a:spcAft>
              <a:buNone/>
            </a:pPr>
            <a:r>
              <a:rPr lang="en" sz="1000" u="sng">
                <a:solidFill>
                  <a:schemeClr val="hlink"/>
                </a:solidFill>
                <a:hlinkClick r:id="rId10"/>
              </a:rPr>
              <a:t>https://docs.google.com/presentation/d/1AEBTXx6dx7pJsTq4xAJsStcSl46TZgH5FxCkP3mMrtg/edit?usp=sharing</a:t>
            </a:r>
            <a:endParaRPr sz="1000"/>
          </a:p>
          <a:p>
            <a:pPr indent="0" lvl="0" marL="0" rtl="0" algn="l">
              <a:spcBef>
                <a:spcPts val="0"/>
              </a:spcBef>
              <a:spcAft>
                <a:spcPts val="0"/>
              </a:spcAft>
              <a:buNone/>
            </a:pPr>
            <a:r>
              <a:rPr lang="en" sz="1000" u="sng">
                <a:solidFill>
                  <a:schemeClr val="hlink"/>
                </a:solidFill>
                <a:hlinkClick r:id="rId11"/>
              </a:rPr>
              <a:t>https://docs.google.com/presentation/d/1AEBTXx6dx7pJsTq4xAJsStcSl46TZgH5FxCkP3mMrtg/pub?start=true&amp;loop=true&amp;delayms=3000</a:t>
            </a:r>
            <a:endParaRPr sz="1000"/>
          </a:p>
          <a:p>
            <a:pPr indent="0" lvl="0" marL="0" rtl="0" algn="l">
              <a:spcBef>
                <a:spcPts val="0"/>
              </a:spcBef>
              <a:spcAft>
                <a:spcPts val="0"/>
              </a:spcAft>
              <a:buNone/>
            </a:pPr>
            <a:r>
              <a:rPr lang="en" sz="1000" u="sng">
                <a:solidFill>
                  <a:schemeClr val="hlink"/>
                </a:solidFill>
                <a:hlinkClick r:id="rId12"/>
              </a:rPr>
              <a:t>https://docs.google.com/presentation/d/1AEBTXx6dx7pJsTq4xAJsStcSl46TZgH5FxCkP3mMrtg/view</a:t>
            </a:r>
            <a:endParaRPr sz="1000"/>
          </a:p>
          <a:p>
            <a:pPr indent="0" lvl="0" marL="0" rtl="0" algn="l">
              <a:spcBef>
                <a:spcPts val="0"/>
              </a:spcBef>
              <a:spcAft>
                <a:spcPts val="0"/>
              </a:spcAft>
              <a:buNone/>
            </a:pPr>
            <a:r>
              <a:rPr lang="en" sz="1000" u="sng">
                <a:solidFill>
                  <a:schemeClr val="hlink"/>
                </a:solidFill>
                <a:hlinkClick r:id="rId13"/>
              </a:rPr>
              <a:t>https://docs.google.com/presentation/d/1AEBTXx6dx7pJsTq4xAJsStcSl46TZgH5FxCkP3mMrtg/htmlpresent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viral-video-booth-rental-in-oc/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viral-video-booth-rental-in-oc/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viral-video-booth-rental-in-oc/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viral-video-booth-rental-in-oc/home" TargetMode="External"/><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AEBTXx6dx7pJsTq4xAJsStcSl46TZgH5FxCkP3mMrtg/edit?usp=sharing" TargetMode="External"/><Relationship Id="rId10" Type="http://schemas.openxmlformats.org/officeDocument/2006/relationships/hyperlink" Target="https://docs.google.com/document/d/1y8eEYCPSYRWroCfwuWKupYQ8W6EH7jFdXfvegId0YpI/view" TargetMode="External"/><Relationship Id="rId13" Type="http://schemas.openxmlformats.org/officeDocument/2006/relationships/hyperlink" Target="https://docs.google.com/presentation/d/1AEBTXx6dx7pJsTq4xAJsStcSl46TZgH5FxCkP3mMrtg/view" TargetMode="External"/><Relationship Id="rId12" Type="http://schemas.openxmlformats.org/officeDocument/2006/relationships/hyperlink" Target="https://docs.google.com/presentation/d/1AEBTXx6dx7pJsTq4xAJsStcSl46TZgH5FxCkP3mMrtg/pub?start=true&amp;loop=true&amp;delayms=3000"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AZhXIgi9L3GYhiGm4PjMsI5ZAYpuX8tz/view?usp=sharing" TargetMode="External"/><Relationship Id="rId4" Type="http://schemas.openxmlformats.org/officeDocument/2006/relationships/hyperlink" Target="https://drive.google.com/file/d/1KkzxmgoyTi1mV_5JOQCTmQtG4ownD53c/view?usp=sharing" TargetMode="External"/><Relationship Id="rId9" Type="http://schemas.openxmlformats.org/officeDocument/2006/relationships/hyperlink" Target="https://docs.google.com/document/d/1y8eEYCPSYRWroCfwuWKupYQ8W6EH7jFdXfvegId0YpI/pub" TargetMode="External"/><Relationship Id="rId14" Type="http://schemas.openxmlformats.org/officeDocument/2006/relationships/hyperlink" Target="https://docs.google.com/presentation/d/1AEBTXx6dx7pJsTq4xAJsStcSl46TZgH5FxCkP3mMrtg/htmlpresent" TargetMode="External"/><Relationship Id="rId5" Type="http://schemas.openxmlformats.org/officeDocument/2006/relationships/hyperlink" Target="https://drive.google.com/file/d/1qbLWCeNZxxL_kmPLvOzvUFRrUnFAxPOe/view?usp=sharing" TargetMode="External"/><Relationship Id="rId6" Type="http://schemas.openxmlformats.org/officeDocument/2006/relationships/hyperlink" Target="https://drive.google.com/file/d/1t8p_wgFtxEh72DgHdm9VLlvIgnnqVEAw/view?usp=sharing" TargetMode="External"/><Relationship Id="rId7" Type="http://schemas.openxmlformats.org/officeDocument/2006/relationships/hyperlink" Target="https://drive.google.com/file/d/15V6q-UKKxWwgs8IMNSG_uOcN0duH3MK4/view?usp=sharing" TargetMode="External"/><Relationship Id="rId8" Type="http://schemas.openxmlformats.org/officeDocument/2006/relationships/hyperlink" Target="https://docs.google.com/document/d/1y8eEYCPSYRWroCfwuWKupYQ8W6EH7jFdXfvegId0YpI/edit?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https://sites.google.com/view/viral-video-booth-rental-in-oc/home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https://sites.google.com/view/viral-video-booth-rental-in-oc/home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d="60" name="Google Shape;60;p14" title="wedding photo booth rental">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 are unlike any other photo booth rental company in the area. The quality of our work demonstrates that we take pride in what we do. High-quality photographs at the most competitive prices. A really fun and professional photo booth for your Orange County wedding, corporate event, or other special event. We love the Orange County area and are familiar with all of its venues, so we know how to make our guests feel comfortable at our photo booth.Orange County Fun Photo Booth Rentals is a family run business We serve throughout Orange County, including neighboring cities such as , Irvine, Newport Beach, Santa Ana, Fullerton and Anaheim. We are the area's leading photo booth rental service for weddings, birthday parties, and corporate events.We provide our customers with the highest quality photo booth rental service at an affordable price and many We strive to share the fun.Your friends and family will be amazed by the quality photo booth photos of your special event. Fun Photo Booth OC is Orange County's premier photo booth rental service. Our stands are spacious and designed to allow your guests to capture the highest quality photos of your event. It has today's latest features like a video screen that encourages fun poses and Clap On/Clap Off technology that prints a photo strip whenever you hear a loud noise.Our booths are top-of-the-line, with a plethora of fantastic features. Our guests adore all of the amusing props we provide! In addition, we provide very competitive pricing for our quality and services. Since 2013, Photo Booth OC has been renting photo booths in Orange County, gaining valuable experience and knowledge about what works best for your guests. Orange County, California Photo Booth Rentals. Orange County's best photo booth rental company with high-quality professional photo booths. We provide high-quality prints and a fun attendant to make your event or wedding guests smile and laugh. Fun Photo Booth Rentals is the best choice for the best photobooth rentals in Orange County- we have a lot of fun! Our photo booth is bigger than other photo booths so it can easily accommodate 75 guests... Orange County Fun Photo Booth Rentals is the happiest place on earth Disneyland is right next to Our photo booth offers high quality photo prints that you can upload to our website and share with your friends around the world. Wide range of options for all types of special events including Weddings, Bat Mitzvahs, Quinceanera, Suite 16 Parties, Corporate Events, 40th Birthday Parties, Irvine and Orange County Bar Mitzvahs, Orange County Suite 16 Parties and more are available. Fun Photo Booth Rentals is the ultimate choice for photo booth rentals in Orange County, California. With 5 years of experience and top quality photo booths, we provide new enjoyment every time your guests take a picture. Our funny companions will provide you with a variety of props so you can be as stupid as you like! We are a family run business and treat our customers like family. Our photo booths are competitively priced, top quality, and have 5-star customer service. It has become Orange County's best value photo booth rental for special events. The Fun Photo Booth OC welcomes the opportunity to show you why we are the best photo booth in Orange County, California.</a:t>
            </a:r>
            <a:endParaRPr sz="800"/>
          </a:p>
          <a:p>
            <a:pPr indent="0" lvl="0" marL="0" rtl="0" algn="l">
              <a:spcBef>
                <a:spcPts val="0"/>
              </a:spcBef>
              <a:spcAft>
                <a:spcPts val="0"/>
              </a:spcAft>
              <a:buNone/>
            </a:pPr>
            <a:r>
              <a:rPr lang="en" sz="1000" u="sng">
                <a:solidFill>
                  <a:schemeClr val="hlink"/>
                </a:solidFill>
                <a:hlinkClick r:id="rId3"/>
              </a:rPr>
              <a:t>https://sites.google.com/view/viral-video-booth-rental-in-oc/home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a:t>
            </a:r>
            <a:endParaRPr sz="800"/>
          </a:p>
          <a:p>
            <a:pPr indent="0" lvl="0" marL="0" rtl="0" algn="l">
              <a:spcBef>
                <a:spcPts val="0"/>
              </a:spcBef>
              <a:spcAft>
                <a:spcPts val="0"/>
              </a:spcAft>
              <a:buNone/>
            </a:pPr>
            <a:r>
              <a:rPr lang="en" sz="800"/>
              <a:t> mirror booth</a:t>
            </a:r>
            <a:endParaRPr sz="800"/>
          </a:p>
          <a:p>
            <a:pPr indent="0" lvl="0" marL="0" rtl="0" algn="l">
              <a:spcBef>
                <a:spcPts val="0"/>
              </a:spcBef>
              <a:spcAft>
                <a:spcPts val="0"/>
              </a:spcAft>
              <a:buNone/>
            </a:pPr>
            <a:r>
              <a:rPr lang="en" sz="800"/>
              <a:t>photo booth pictures</a:t>
            </a:r>
            <a:endParaRPr sz="800"/>
          </a:p>
          <a:p>
            <a:pPr indent="0" lvl="0" marL="0" rtl="0" algn="l">
              <a:spcBef>
                <a:spcPts val="0"/>
              </a:spcBef>
              <a:spcAft>
                <a:spcPts val="0"/>
              </a:spcAft>
              <a:buNone/>
            </a:pPr>
            <a:r>
              <a:rPr lang="en" sz="800"/>
              <a:t>360 photo booth</a:t>
            </a:r>
            <a:endParaRPr sz="800"/>
          </a:p>
          <a:p>
            <a:pPr indent="0" lvl="0" marL="0" rtl="0" algn="l">
              <a:spcBef>
                <a:spcPts val="0"/>
              </a:spcBef>
              <a:spcAft>
                <a:spcPts val="0"/>
              </a:spcAft>
              <a:buNone/>
            </a:pPr>
            <a:r>
              <a:rPr lang="en" sz="800"/>
              <a:t>dslr photo booth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The Selfie Station is a modern photo booth that offers an interactive experience your guests will love. The selfie station provides a fun and memorable way for guests to share their event experience with friends and family on social media. Selfie Station Rental is a selfie station that you can rent. Rental includes delivery, setup and pickup in Los Angeles and Orange County. It's the newest high-quality selfie station that businesses love and enthusiasts, increasing attendance at your events while offering premium tax deductions. Selfie Station Rental in Los Angeles is an exciting new way to engage your audience. The Selfie Station is well known as a value-added tool for businesses in the US and Europe. We are excited to announce that we are now renting selfie stations in Los Angeles. As people become more actively involved in social media, renting a selfie station is a great way to increase social media participation. It also makes the event more memorable and enjoyable. The Selfie Station is a photo booth modified for more fun. We've added touch screens, lights and other value-added features to the classic photo booth so you can take great pictures of you and your friends and family. Selfie station rental is the next evolution in photography . This is a modern, highly interactive touchscreen photo booth that captures both high quality video and still images. The Selfie Station is designed for serious business people and event planners. Whether you're renting a selfie station for a corporate event, wedding, or trade show booth, we have a solution for you. Renting a selfie station is a value-added photo booth that provides an engaging experience for your guests and increases attendance at your event. Selfie Station Rental Los Angeles is a company that offers selfie station rentals for parties, corporate events and weddings.&#10;" id="87" name="Google Shape;87;p19" title="wedding photo booth rental">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document</a:t>
            </a:r>
            <a:endParaRPr sz="700"/>
          </a:p>
          <a:p>
            <a:pPr indent="0" lvl="0" marL="0" rtl="0" algn="l">
              <a:lnSpc>
                <a:spcPct val="1000"/>
              </a:lnSpc>
              <a:spcBef>
                <a:spcPts val="1000"/>
              </a:spcBef>
              <a:spcAft>
                <a:spcPts val="0"/>
              </a:spcAft>
              <a:buNone/>
            </a:pPr>
            <a:r>
              <a:rPr lang="en" sz="700" u="sng">
                <a:solidFill>
                  <a:schemeClr val="hlink"/>
                </a:solidFill>
                <a:hlinkClick r:id="rId9"/>
              </a:rPr>
              <a:t>document pub</a:t>
            </a:r>
            <a:endParaRPr sz="700"/>
          </a:p>
          <a:p>
            <a:pPr indent="0" lvl="0" marL="0" rtl="0" algn="l">
              <a:lnSpc>
                <a:spcPct val="1000"/>
              </a:lnSpc>
              <a:spcBef>
                <a:spcPts val="1000"/>
              </a:spcBef>
              <a:spcAft>
                <a:spcPts val="0"/>
              </a:spcAft>
              <a:buNone/>
            </a:pPr>
            <a:r>
              <a:rPr lang="en" sz="700" u="sng">
                <a:solidFill>
                  <a:schemeClr val="hlink"/>
                </a:solidFill>
                <a:hlinkClick r:id="rId10"/>
              </a:rPr>
              <a:t>document view</a:t>
            </a:r>
            <a:endParaRPr sz="700"/>
          </a:p>
          <a:p>
            <a:pPr indent="0" lvl="0" marL="0" rtl="0" algn="l">
              <a:lnSpc>
                <a:spcPct val="1000"/>
              </a:lnSpc>
              <a:spcBef>
                <a:spcPts val="1000"/>
              </a:spcBef>
              <a:spcAft>
                <a:spcPts val="0"/>
              </a:spcAft>
              <a:buNone/>
            </a:pPr>
            <a:r>
              <a:rPr lang="en" sz="700" u="sng">
                <a:solidFill>
                  <a:schemeClr val="hlink"/>
                </a:solidFill>
                <a:hlinkClick r:id="rId11"/>
              </a:rPr>
              <a:t>presentation</a:t>
            </a:r>
            <a:endParaRPr sz="700"/>
          </a:p>
          <a:p>
            <a:pPr indent="0" lvl="0" marL="0" rtl="0" algn="l">
              <a:lnSpc>
                <a:spcPct val="1000"/>
              </a:lnSpc>
              <a:spcBef>
                <a:spcPts val="1000"/>
              </a:spcBef>
              <a:spcAft>
                <a:spcPts val="0"/>
              </a:spcAft>
              <a:buNone/>
            </a:pPr>
            <a:r>
              <a:rPr lang="en" sz="700" u="sng">
                <a:solidFill>
                  <a:schemeClr val="hlink"/>
                </a:solidFill>
                <a:hlinkClick r:id="rId12"/>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3"/>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4"/>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